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4"/>
  </p:sldMasterIdLst>
  <p:notesMasterIdLst>
    <p:notesMasterId r:id="rId26"/>
  </p:notesMasterIdLst>
  <p:sldIdLst>
    <p:sldId id="275" r:id="rId5"/>
    <p:sldId id="276" r:id="rId6"/>
    <p:sldId id="266" r:id="rId7"/>
    <p:sldId id="289" r:id="rId8"/>
    <p:sldId id="291" r:id="rId9"/>
    <p:sldId id="277" r:id="rId10"/>
    <p:sldId id="278" r:id="rId11"/>
    <p:sldId id="279" r:id="rId12"/>
    <p:sldId id="281" r:id="rId13"/>
    <p:sldId id="280" r:id="rId14"/>
    <p:sldId id="282" r:id="rId15"/>
    <p:sldId id="297" r:id="rId16"/>
    <p:sldId id="283" r:id="rId17"/>
    <p:sldId id="298" r:id="rId18"/>
    <p:sldId id="284" r:id="rId19"/>
    <p:sldId id="295" r:id="rId20"/>
    <p:sldId id="286" r:id="rId21"/>
    <p:sldId id="287" r:id="rId22"/>
    <p:sldId id="293" r:id="rId23"/>
    <p:sldId id="294" r:id="rId24"/>
    <p:sldId id="28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 varScale="1">
        <p:scale>
          <a:sx n="68" d="100"/>
          <a:sy n="68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CAC56A-38E7-44C5-AF75-17AEE41650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6CD0E-9B2E-4684-A2C5-543E8C3A1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618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433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996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25983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975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23919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287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740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81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90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5622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022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28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262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85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5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898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1BF7-1621-4662-ACE0-5AAFFE201DF9}" type="datetimeFigureOut">
              <a:rPr lang="en-GB" smtClean="0"/>
              <a:t>20/04/2023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40E28D-1D2F-435D-B92B-9F8DC82F59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1039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edisonprimary.org/curriculum/computin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Instagram-Icon.png" TargetMode="External"/><Relationship Id="rId13" Type="http://schemas.openxmlformats.org/officeDocument/2006/relationships/hyperlink" Target="https://en.wikipedia.org/wiki/Snapchat" TargetMode="External"/><Relationship Id="rId18" Type="http://schemas.openxmlformats.org/officeDocument/2006/relationships/image" Target="../media/image15.png"/><Relationship Id="rId3" Type="http://schemas.openxmlformats.org/officeDocument/2006/relationships/image" Target="../media/image5.png"/><Relationship Id="rId21" Type="http://schemas.openxmlformats.org/officeDocument/2006/relationships/hyperlink" Target="https://commons.wikimedia.org/wiki/File:WhatsApp_logo-color-vertical.svg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17" Type="http://schemas.openxmlformats.org/officeDocument/2006/relationships/hyperlink" Target="https://sdweg.wordpress.com/tag/twitter/" TargetMode="External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24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hyperlink" Target="https://commons.wikimedia.org/wiki/File:YouTube_social_red_square_(2017).svg" TargetMode="External"/><Relationship Id="rId23" Type="http://schemas.openxmlformats.org/officeDocument/2006/relationships/image" Target="../media/image18.jpeg"/><Relationship Id="rId10" Type="http://schemas.openxmlformats.org/officeDocument/2006/relationships/image" Target="../media/image10.png"/><Relationship Id="rId19" Type="http://schemas.openxmlformats.org/officeDocument/2006/relationships/hyperlink" Target="http://pngimg.com/download/62374" TargetMode="External"/><Relationship Id="rId4" Type="http://schemas.openxmlformats.org/officeDocument/2006/relationships/hyperlink" Target="https://fhlogo.blogspot.com/2011/03/facebook.html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CD7CF-BEB7-46B5-371D-EB17D853F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415" y="527505"/>
            <a:ext cx="5220569" cy="1566498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000" dirty="0">
                <a:solidFill>
                  <a:srgbClr val="C6C6C6"/>
                </a:solidFill>
                <a:latin typeface="Twinkl Cursive Looped" panose="02000000000000000000" pitchFamily="2" charset="0"/>
              </a:rPr>
              <a:t>Igniting young minds today, for a brighter tomorrow</a:t>
            </a:r>
            <a:br>
              <a:rPr lang="en-GB" sz="1500" dirty="0">
                <a:solidFill>
                  <a:srgbClr val="C6C6C6"/>
                </a:solidFill>
                <a:latin typeface="eldwin-script"/>
              </a:rPr>
            </a:br>
            <a:br>
              <a:rPr lang="en-GB" sz="1500" dirty="0">
                <a:solidFill>
                  <a:srgbClr val="C6C6C6"/>
                </a:solidFill>
                <a:latin typeface="eldwin-script"/>
              </a:rPr>
            </a:br>
            <a:endParaRPr lang="en-GB" sz="4500" dirty="0">
              <a:solidFill>
                <a:srgbClr val="FFFFFF"/>
              </a:solidFill>
            </a:endParaRP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8608204-74F6-F902-57EF-BB3BA046311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FCF3A7-0D52-3743-E630-FAAA0A89F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410" y="980728"/>
            <a:ext cx="1496334" cy="196774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FC428E1-A1C2-7267-A4A9-2D52758E78FD}"/>
              </a:ext>
            </a:extLst>
          </p:cNvPr>
          <p:cNvSpPr txBox="1">
            <a:spLocks/>
          </p:cNvSpPr>
          <p:nvPr/>
        </p:nvSpPr>
        <p:spPr>
          <a:xfrm>
            <a:off x="2267744" y="1478599"/>
            <a:ext cx="5220569" cy="2137253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3000" b="1" dirty="0">
                <a:solidFill>
                  <a:schemeClr val="bg1"/>
                </a:solidFill>
                <a:latin typeface="Twinkl Cursive Looped" panose="02000000000000000000" pitchFamily="2" charset="0"/>
              </a:rPr>
              <a:t>Ready . Respect . Safe</a:t>
            </a:r>
          </a:p>
          <a:p>
            <a:pPr algn="ctr"/>
            <a:endParaRPr lang="en-GB" sz="3000" b="1" dirty="0">
              <a:solidFill>
                <a:schemeClr val="bg1"/>
              </a:solidFill>
              <a:latin typeface="Twinkl Cursive Looped" panose="02000000000000000000" pitchFamily="2" charset="0"/>
            </a:endParaRPr>
          </a:p>
          <a:p>
            <a:pPr algn="ctr"/>
            <a:r>
              <a:rPr lang="en-GB" sz="5200" b="1" dirty="0">
                <a:solidFill>
                  <a:srgbClr val="FF0000"/>
                </a:solidFill>
                <a:latin typeface="Twinkl Cursive Looped" panose="02000000000000000000" pitchFamily="2" charset="0"/>
              </a:rPr>
              <a:t>Internet Safety Talk</a:t>
            </a:r>
            <a:endParaRPr lang="en-GB" sz="78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A4C18-C186-EC49-C32B-DFAFAD1B6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4323" y="3615852"/>
            <a:ext cx="4895255" cy="253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9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1CD97-AE12-6F65-CDCF-CA3F129A2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Grooming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EC7E55-46AC-2BEA-FA41-18CD37D96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573" y="1926418"/>
            <a:ext cx="6624854" cy="4571656"/>
          </a:xfrm>
        </p:spPr>
      </p:pic>
    </p:spTree>
    <p:extLst>
      <p:ext uri="{BB962C8B-B14F-4D97-AF65-F5344CB8AC3E}">
        <p14:creationId xmlns:p14="http://schemas.microsoft.com/office/powerpoint/2010/main" val="3250731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9584A-FB49-E20B-A7F6-BC02D6085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427A6-2760-A93C-2D48-EBBF13871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17" y="1628800"/>
            <a:ext cx="6543675" cy="41529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8345F9-4142-C1B4-AA87-8C44B5A9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r>
              <a:rPr lang="en-GB" dirty="0"/>
              <a:t>Grooming</a:t>
            </a:r>
          </a:p>
        </p:txBody>
      </p:sp>
    </p:spTree>
    <p:extLst>
      <p:ext uri="{BB962C8B-B14F-4D97-AF65-F5344CB8AC3E}">
        <p14:creationId xmlns:p14="http://schemas.microsoft.com/office/powerpoint/2010/main" val="2287482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88345F9-4142-C1B4-AA87-8C44B5A9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r>
              <a:rPr lang="en-GB" dirty="0"/>
              <a:t>Grooming </a:t>
            </a:r>
          </a:p>
        </p:txBody>
      </p:sp>
      <p:pic>
        <p:nvPicPr>
          <p:cNvPr id="5" name="online grooming">
            <a:hlinkClick r:id="" action="ppaction://media"/>
            <a:extLst>
              <a:ext uri="{FF2B5EF4-FFF2-40B4-BE49-F238E27FC236}">
                <a16:creationId xmlns:a16="http://schemas.microsoft.com/office/drawing/2014/main" id="{073799AC-191F-251C-7DF2-6FCEDE71B5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793" y="1643856"/>
            <a:ext cx="6348413" cy="3570287"/>
          </a:xfrm>
        </p:spPr>
      </p:pic>
    </p:spTree>
    <p:extLst>
      <p:ext uri="{BB962C8B-B14F-4D97-AF65-F5344CB8AC3E}">
        <p14:creationId xmlns:p14="http://schemas.microsoft.com/office/powerpoint/2010/main" val="31090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9E36-4B48-42CF-C17E-38BABBEBC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 Bullying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7DB45-9D0F-8B94-959F-4C94B77EC8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080E7F-C8CD-A7D7-F627-86112AB44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5" y="1624476"/>
            <a:ext cx="6400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7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9E36-4B48-42CF-C17E-38BABBEBC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Cyber Bullying</a:t>
            </a:r>
          </a:p>
        </p:txBody>
      </p:sp>
      <p:pic>
        <p:nvPicPr>
          <p:cNvPr id="4" name="Cyber bullying">
            <a:hlinkClick r:id="" action="ppaction://media"/>
            <a:extLst>
              <a:ext uri="{FF2B5EF4-FFF2-40B4-BE49-F238E27FC236}">
                <a16:creationId xmlns:a16="http://schemas.microsoft.com/office/drawing/2014/main" id="{C9E7EA94-1C11-08A4-4D05-4BF7E2F633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941909"/>
            <a:ext cx="6348413" cy="3352800"/>
          </a:xfrm>
        </p:spPr>
      </p:pic>
    </p:spTree>
    <p:extLst>
      <p:ext uri="{BB962C8B-B14F-4D97-AF65-F5344CB8AC3E}">
        <p14:creationId xmlns:p14="http://schemas.microsoft.com/office/powerpoint/2010/main" val="119317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92708-1852-A076-F623-741534609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Sexting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2E9B19-9F57-F681-2E8D-D46B6137E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488281"/>
            <a:ext cx="7056784" cy="5447984"/>
          </a:xfrm>
        </p:spPr>
      </p:pic>
    </p:spTree>
    <p:extLst>
      <p:ext uri="{BB962C8B-B14F-4D97-AF65-F5344CB8AC3E}">
        <p14:creationId xmlns:p14="http://schemas.microsoft.com/office/powerpoint/2010/main" val="68987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xting">
            <a:hlinkClick r:id="" action="ppaction://media"/>
            <a:extLst>
              <a:ext uri="{FF2B5EF4-FFF2-40B4-BE49-F238E27FC236}">
                <a16:creationId xmlns:a16="http://schemas.microsoft.com/office/drawing/2014/main" id="{63A898D6-5E02-E955-DF7C-552724C170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424113"/>
            <a:ext cx="6348413" cy="33528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88345F9-4142-C1B4-AA87-8C44B5A9D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r>
              <a:rPr lang="en-GB" dirty="0"/>
              <a:t>Sexting</a:t>
            </a:r>
          </a:p>
        </p:txBody>
      </p:sp>
    </p:spTree>
    <p:extLst>
      <p:ext uri="{BB962C8B-B14F-4D97-AF65-F5344CB8AC3E}">
        <p14:creationId xmlns:p14="http://schemas.microsoft.com/office/powerpoint/2010/main" val="150727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CAD5-FE64-A7C1-6CC0-1163656A5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E96D5A-30D2-F8C4-8535-0ECFCBF8C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83251-799D-0A42-2540-46BBED307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52" y="1835834"/>
            <a:ext cx="8297912" cy="4763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A802AA-7AD3-8F2C-2018-0892C1384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991" y="258550"/>
            <a:ext cx="3421357" cy="23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40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E954-D656-DEBE-4933-FC19260C1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Tips for parents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219FEB-CC89-4DCC-9E25-44BBA0B196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536" y="1727200"/>
            <a:ext cx="8138865" cy="4658703"/>
          </a:xfrm>
        </p:spPr>
      </p:pic>
    </p:spTree>
    <p:extLst>
      <p:ext uri="{BB962C8B-B14F-4D97-AF65-F5344CB8AC3E}">
        <p14:creationId xmlns:p14="http://schemas.microsoft.com/office/powerpoint/2010/main" val="941714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2D1C-2EE0-27B1-B5B0-6ECB20357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EDB9B-D895-CBD3-120F-4CC70F3F6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87765"/>
            <a:ext cx="8390290" cy="506063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24F3CD6-DC51-2FBD-ECE0-1D147AF9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353378"/>
            <a:ext cx="6348413" cy="1320800"/>
          </a:xfrm>
        </p:spPr>
        <p:txBody>
          <a:bodyPr/>
          <a:lstStyle/>
          <a:p>
            <a:pPr algn="ctr"/>
            <a:r>
              <a:rPr lang="en-GB" dirty="0"/>
              <a:t>Tips for parents</a:t>
            </a:r>
          </a:p>
        </p:txBody>
      </p:sp>
    </p:spTree>
    <p:extLst>
      <p:ext uri="{BB962C8B-B14F-4D97-AF65-F5344CB8AC3E}">
        <p14:creationId xmlns:p14="http://schemas.microsoft.com/office/powerpoint/2010/main" val="393018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46585-9FA4-4ADF-0676-133FF78AD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8864E6-5909-1B7D-8318-CCB8CCC97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AAA3F-9190-AF85-03FB-654D46B9EF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68"/>
          <a:stretch/>
        </p:blipFill>
        <p:spPr>
          <a:xfrm>
            <a:off x="430559" y="1930400"/>
            <a:ext cx="8282881" cy="354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730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543E2-D478-C23E-C580-BD49671DC4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234461-6052-C899-46DF-47CA8323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6348413" cy="1320800"/>
          </a:xfrm>
        </p:spPr>
        <p:txBody>
          <a:bodyPr/>
          <a:lstStyle/>
          <a:p>
            <a:pPr algn="ctr"/>
            <a:r>
              <a:rPr lang="en-GB" dirty="0"/>
              <a:t>Tips for parents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D441AA-CD82-EC87-1500-7E26CBCED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5" y="1948340"/>
            <a:ext cx="8631605" cy="33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4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41A3D-FBF0-AAC8-7D0C-146A54D1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3314329" cy="1320800"/>
          </a:xfrm>
        </p:spPr>
        <p:txBody>
          <a:bodyPr/>
          <a:lstStyle/>
          <a:p>
            <a:pPr algn="ctr"/>
            <a:r>
              <a:rPr lang="en-GB" dirty="0"/>
              <a:t>Tips for parents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F7FB2-4290-9D26-B985-D9413669E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2160590"/>
            <a:ext cx="2450233" cy="3880773"/>
          </a:xfrm>
        </p:spPr>
        <p:txBody>
          <a:bodyPr/>
          <a:lstStyle/>
          <a:p>
            <a:r>
              <a:rPr lang="en-GB" dirty="0">
                <a:hlinkClick r:id="rId2"/>
              </a:rPr>
              <a:t>https://www.edisonprimary.org/curriculum/computing/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72B52B-9661-5A70-6609-C623CCE96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339471"/>
            <a:ext cx="3744416" cy="6179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105F54-BEA0-8985-F5E7-78E38E018C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8" y="4031389"/>
            <a:ext cx="2450233" cy="244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84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081" y="335749"/>
            <a:ext cx="6347713" cy="1320800"/>
          </a:xfrm>
        </p:spPr>
        <p:txBody>
          <a:bodyPr>
            <a:normAutofit/>
          </a:bodyPr>
          <a:lstStyle/>
          <a:p>
            <a:r>
              <a:rPr lang="en-GB" dirty="0"/>
              <a:t>Social Media Platforms</a:t>
            </a:r>
          </a:p>
        </p:txBody>
      </p:sp>
      <p:pic>
        <p:nvPicPr>
          <p:cNvPr id="11" name="Content Placeholder 10" descr="Diagram&#10;&#10;Description automatically generated">
            <a:extLst>
              <a:ext uri="{FF2B5EF4-FFF2-40B4-BE49-F238E27FC236}">
                <a16:creationId xmlns:a16="http://schemas.microsoft.com/office/drawing/2014/main" id="{1D61548C-2C49-4182-8F90-ADBACDF88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592" y="692696"/>
            <a:ext cx="9133900" cy="5982961"/>
          </a:xfrm>
        </p:spPr>
      </p:pic>
      <p:pic>
        <p:nvPicPr>
          <p:cNvPr id="4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6ECA4C10-A390-4110-8CC4-E0048AB4EE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42276" y="4887201"/>
            <a:ext cx="389171" cy="389171"/>
          </a:xfrm>
          <a:prstGeom prst="rect">
            <a:avLst/>
          </a:prstGeom>
        </p:spPr>
      </p:pic>
      <p:pic>
        <p:nvPicPr>
          <p:cNvPr id="5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1B362B52-EC46-40EC-80B6-E51AC9E890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521" y="3858633"/>
            <a:ext cx="389171" cy="389171"/>
          </a:xfrm>
          <a:prstGeom prst="rect">
            <a:avLst/>
          </a:prstGeom>
        </p:spPr>
      </p:pic>
      <p:pic>
        <p:nvPicPr>
          <p:cNvPr id="6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05E0A588-2384-4948-B463-C528780F6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45650" y="2003270"/>
            <a:ext cx="379942" cy="379942"/>
          </a:xfrm>
          <a:prstGeom prst="rect">
            <a:avLst/>
          </a:prstGeom>
        </p:spPr>
      </p:pic>
      <p:pic>
        <p:nvPicPr>
          <p:cNvPr id="7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429C84AF-5E5C-4600-BBA8-F4BC8698ED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231632" y="1624964"/>
            <a:ext cx="388532" cy="388532"/>
          </a:xfrm>
          <a:prstGeom prst="rect">
            <a:avLst/>
          </a:prstGeom>
        </p:spPr>
      </p:pic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7097EDB6-D1CE-45A8-BE20-9937DF6050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659078" y="2013496"/>
            <a:ext cx="388530" cy="388530"/>
          </a:xfrm>
          <a:prstGeom prst="rect">
            <a:avLst/>
          </a:prstGeom>
        </p:spPr>
      </p:pic>
      <p:pic>
        <p:nvPicPr>
          <p:cNvPr id="9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AE64D6FE-FB72-4E13-88CF-7914EEEAAD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60026" y="3473479"/>
            <a:ext cx="389171" cy="389171"/>
          </a:xfrm>
          <a:prstGeom prst="rect">
            <a:avLst/>
          </a:prstGeom>
        </p:spPr>
      </p:pic>
      <p:pic>
        <p:nvPicPr>
          <p:cNvPr id="10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3E3D0108-116C-400D-9F30-003454F0F5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89226" y="4849832"/>
            <a:ext cx="389171" cy="38917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6B24C1E-701F-4D08-A76F-F5D027A6AE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2276" y="5291154"/>
            <a:ext cx="393395" cy="389173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AD82E55-C0CD-4339-AE13-EA27BEE751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81357" y="3456700"/>
            <a:ext cx="381498" cy="3774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FF06C176-C79E-400F-8216-FA41DBF42C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119220" y="1994681"/>
            <a:ext cx="392746" cy="38853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2017871-4DBC-4A43-B46C-D1ACCD9BC6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605716" y="1618908"/>
            <a:ext cx="388531" cy="384362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C12DEA2-15D5-4F24-87F4-403A06E8B8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064605" y="2003270"/>
            <a:ext cx="393393" cy="389171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0DF0ACCF-7F8E-448A-92B0-1E82116AF6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189226" y="5239003"/>
            <a:ext cx="393394" cy="389172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62104355-4804-4CBD-A2D0-FE71C7A384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204869" y="5628174"/>
            <a:ext cx="389171" cy="38917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802DE793-A7A2-49C4-989E-E0F691E8E01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489106" y="1994041"/>
            <a:ext cx="389171" cy="389171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F776DEBF-B7A3-485F-BD45-B1FEAD1DCA4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92146" y="1614099"/>
            <a:ext cx="389171" cy="389171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E88199AF-C3B3-4008-B42B-D8A63A9040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528322" y="1994041"/>
            <a:ext cx="389171" cy="389171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7492336-C2BD-4ECA-8638-2451BAB689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62143" y="5701765"/>
            <a:ext cx="389171" cy="389171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431C2585-7101-4498-AC06-38D6C7E66F6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61343" y="4273857"/>
            <a:ext cx="379942" cy="379942"/>
          </a:xfrm>
          <a:prstGeom prst="rect">
            <a:avLst/>
          </a:prstGeom>
        </p:spPr>
      </p:pic>
      <p:pic>
        <p:nvPicPr>
          <p:cNvPr id="25" name="Picture 24" descr="Logo&#10;&#10;Description automatically generated">
            <a:extLst>
              <a:ext uri="{FF2B5EF4-FFF2-40B4-BE49-F238E27FC236}">
                <a16:creationId xmlns:a16="http://schemas.microsoft.com/office/drawing/2014/main" id="{B8B8F642-396D-431A-8605-1A94C92BBFE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51314" y="5834220"/>
            <a:ext cx="379942" cy="379942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427BF005-E95A-4908-BA1D-B1F5A9CBC1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338351" y="1624644"/>
            <a:ext cx="379942" cy="379942"/>
          </a:xfrm>
          <a:prstGeom prst="rect">
            <a:avLst/>
          </a:prstGeom>
        </p:spPr>
      </p:pic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011B280D-25D9-4FC5-B655-BF94258D68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609547" y="4963288"/>
            <a:ext cx="379942" cy="379942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7D56C3CD-DA15-4175-A2B2-2EBADC88A6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636017" y="5365481"/>
            <a:ext cx="389170" cy="389170"/>
          </a:xfrm>
          <a:prstGeom prst="rect">
            <a:avLst/>
          </a:prstGeom>
        </p:spPr>
      </p:pic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A50B8001-9775-4535-911D-EFE95DC978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31256" y="5896351"/>
            <a:ext cx="389170" cy="389170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171787FB-6FB9-4B35-BECD-4E988C8849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934678" y="1616504"/>
            <a:ext cx="389170" cy="389170"/>
          </a:xfrm>
          <a:prstGeom prst="rect">
            <a:avLst/>
          </a:prstGeom>
        </p:spPr>
      </p:pic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15FED235-868A-466B-BA3D-D7AE21130B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308858" y="1235474"/>
            <a:ext cx="389170" cy="389170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8D1D2A7-AEDF-494D-B1D8-DF530A3190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926430" y="3892686"/>
            <a:ext cx="389170" cy="389170"/>
          </a:xfrm>
          <a:prstGeom prst="rect">
            <a:avLst/>
          </a:prstGeom>
        </p:spPr>
      </p:pic>
      <p:pic>
        <p:nvPicPr>
          <p:cNvPr id="33" name="Picture 32" descr="A picture containing shape&#10;&#10;Description automatically generated">
            <a:extLst>
              <a:ext uri="{FF2B5EF4-FFF2-40B4-BE49-F238E27FC236}">
                <a16:creationId xmlns:a16="http://schemas.microsoft.com/office/drawing/2014/main" id="{B178B92A-BFD5-45FC-BC64-9339ED24FF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-140544" y="3906654"/>
            <a:ext cx="691858" cy="389170"/>
          </a:xfrm>
          <a:prstGeom prst="rect">
            <a:avLst/>
          </a:prstGeom>
        </p:spPr>
      </p:pic>
      <p:pic>
        <p:nvPicPr>
          <p:cNvPr id="34" name="Picture 33" descr="A picture containing shape&#10;&#10;Description automatically generated">
            <a:extLst>
              <a:ext uri="{FF2B5EF4-FFF2-40B4-BE49-F238E27FC236}">
                <a16:creationId xmlns:a16="http://schemas.microsoft.com/office/drawing/2014/main" id="{656DAE7E-8E68-40F7-B842-92B02D4794B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1866497" y="1246018"/>
            <a:ext cx="691858" cy="389170"/>
          </a:xfrm>
          <a:prstGeom prst="rect">
            <a:avLst/>
          </a:prstGeom>
        </p:spPr>
      </p:pic>
      <p:pic>
        <p:nvPicPr>
          <p:cNvPr id="35" name="Picture 34" descr="A picture containing shape&#10;&#10;Description automatically generated">
            <a:extLst>
              <a:ext uri="{FF2B5EF4-FFF2-40B4-BE49-F238E27FC236}">
                <a16:creationId xmlns:a16="http://schemas.microsoft.com/office/drawing/2014/main" id="{77A16CA1-2512-41E4-8F28-43082ABB9E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484673" y="5710631"/>
            <a:ext cx="691858" cy="389170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17E5F305-FAE8-484B-8C04-D8CB62DA8B1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702652" y="1193898"/>
            <a:ext cx="416361" cy="416361"/>
          </a:xfrm>
          <a:prstGeom prst="rect">
            <a:avLst/>
          </a:prstGeom>
        </p:spPr>
      </p:pic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4EFBCB10-D5B9-4A1A-AA02-3A68066AD2D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401074" y="1197738"/>
            <a:ext cx="416361" cy="416361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144BB9D9-4A83-4645-995C-6F6E245A7AE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989489" y="5186258"/>
            <a:ext cx="416361" cy="416361"/>
          </a:xfrm>
          <a:prstGeom prst="rect">
            <a:avLst/>
          </a:prstGeom>
        </p:spPr>
      </p:pic>
      <p:pic>
        <p:nvPicPr>
          <p:cNvPr id="39" name="Picture 2" descr="Image result for tic tok">
            <a:extLst>
              <a:ext uri="{FF2B5EF4-FFF2-40B4-BE49-F238E27FC236}">
                <a16:creationId xmlns:a16="http://schemas.microsoft.com/office/drawing/2014/main" id="{F019C587-0515-4D08-9A5D-1C2789568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72" y="1578177"/>
            <a:ext cx="410873" cy="41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Image result for tic tok">
            <a:extLst>
              <a:ext uri="{FF2B5EF4-FFF2-40B4-BE49-F238E27FC236}">
                <a16:creationId xmlns:a16="http://schemas.microsoft.com/office/drawing/2014/main" id="{656B236C-4212-4DA0-BF65-0E3565E00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8003"/>
            <a:ext cx="377521" cy="37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omegle">
            <a:extLst>
              <a:ext uri="{FF2B5EF4-FFF2-40B4-BE49-F238E27FC236}">
                <a16:creationId xmlns:a16="http://schemas.microsoft.com/office/drawing/2014/main" id="{4FE19F4A-83F1-C3C1-4891-4A7C4593B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43" y="335748"/>
            <a:ext cx="1695260" cy="105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8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6FF6-56B2-807C-D441-17E90F47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Legal age to using Social media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3577C-6081-82CF-C80C-DC7BF7C3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DA7D72-4F8D-C377-DA92-D478C61D2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05"/>
          <a:stretch/>
        </p:blipFill>
        <p:spPr>
          <a:xfrm>
            <a:off x="1475656" y="1930400"/>
            <a:ext cx="5688632" cy="484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5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6FF6-56B2-807C-D441-17E90F476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Legal age to using Social media 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3577C-6081-82CF-C80C-DC7BF7C3A0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4246F8-C0E7-1CBF-8F79-018391591C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7"/>
          <a:stretch/>
        </p:blipFill>
        <p:spPr>
          <a:xfrm>
            <a:off x="1907704" y="1772816"/>
            <a:ext cx="4212187" cy="489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7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1900-2A5C-7F4A-6606-84D25B6A7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Adults definition of a friend: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22B02-68F2-4A1A-A379-242F194B0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9162D7-7A9C-A2BB-6E4E-B3D99F319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57349"/>
            <a:ext cx="7272808" cy="458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34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B1900-2A5C-7F4A-6606-84D25B6A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609600"/>
            <a:ext cx="6842721" cy="1320800"/>
          </a:xfrm>
        </p:spPr>
        <p:txBody>
          <a:bodyPr/>
          <a:lstStyle/>
          <a:p>
            <a:r>
              <a:rPr lang="en-GB" dirty="0"/>
              <a:t>Children’s definition of a friend: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22B02-68F2-4A1A-A379-242F194B0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181ED0-E69A-7C61-F052-28E228FED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56792"/>
            <a:ext cx="7848872" cy="484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4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4648C-A51E-622B-F516-54FCADC70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issues do children face online?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BECDE-BA99-5740-3BA3-87711DC1C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EB4362-7084-F0B4-9BC3-1456EEC95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338851"/>
            <a:ext cx="63055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01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0BF54C-CF21-59FD-417F-6E4769D48B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8631" y="1340768"/>
            <a:ext cx="6986737" cy="505261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A21E897-5A7F-AF9E-2458-5C7025A1B128}"/>
              </a:ext>
            </a:extLst>
          </p:cNvPr>
          <p:cNvSpPr txBox="1">
            <a:spLocks/>
          </p:cNvSpPr>
          <p:nvPr/>
        </p:nvSpPr>
        <p:spPr>
          <a:xfrm>
            <a:off x="611560" y="464615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/>
              <a:t>Grooming</a:t>
            </a:r>
          </a:p>
        </p:txBody>
      </p:sp>
    </p:spTree>
    <p:extLst>
      <p:ext uri="{BB962C8B-B14F-4D97-AF65-F5344CB8AC3E}">
        <p14:creationId xmlns:p14="http://schemas.microsoft.com/office/powerpoint/2010/main" val="34957074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2B0C7BAEC38A45A10FF86F3F4B0FF4" ma:contentTypeVersion="12" ma:contentTypeDescription="Create a new document." ma:contentTypeScope="" ma:versionID="75ec438b6bff89ab732a6bab361bab0d">
  <xsd:schema xmlns:xsd="http://www.w3.org/2001/XMLSchema" xmlns:xs="http://www.w3.org/2001/XMLSchema" xmlns:p="http://schemas.microsoft.com/office/2006/metadata/properties" xmlns:ns2="4c35eed5-8469-4dd8-b307-176642a2692e" xmlns:ns3="5733d673-620a-46a5-a39b-7ff3fb2b4515" targetNamespace="http://schemas.microsoft.com/office/2006/metadata/properties" ma:root="true" ma:fieldsID="71062a52c8ca3c36f479148ccbedc324" ns2:_="" ns3:_="">
    <xsd:import namespace="4c35eed5-8469-4dd8-b307-176642a2692e"/>
    <xsd:import namespace="5733d673-620a-46a5-a39b-7ff3fb2b45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5eed5-8469-4dd8-b307-176642a269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33d673-620a-46a5-a39b-7ff3fb2b451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26A287-CB0C-42A6-8F53-1CF3F52CEA8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4B0AD46-3F43-4D02-B84C-8AAEA9D994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3B87DE5-DF2F-4C65-82AA-8CF4F02053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35eed5-8469-4dd8-b307-176642a2692e"/>
    <ds:schemaRef ds:uri="5733d673-620a-46a5-a39b-7ff3fb2b45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1595</TotalTime>
  <Words>90</Words>
  <Application>Microsoft Office PowerPoint</Application>
  <PresentationFormat>On-screen Show (4:3)</PresentationFormat>
  <Paragraphs>24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Calibri</vt:lpstr>
      <vt:lpstr>eldwin-script</vt:lpstr>
      <vt:lpstr>Trebuchet MS</vt:lpstr>
      <vt:lpstr>Twinkl Cursive Looped</vt:lpstr>
      <vt:lpstr>Wingdings 3</vt:lpstr>
      <vt:lpstr>Facet</vt:lpstr>
      <vt:lpstr>Igniting young minds today, for a brighter tomorrow  </vt:lpstr>
      <vt:lpstr>Statistics</vt:lpstr>
      <vt:lpstr>Social Media Platforms</vt:lpstr>
      <vt:lpstr>Legal age to using Social media platforms</vt:lpstr>
      <vt:lpstr>Legal age to using Social media platforms</vt:lpstr>
      <vt:lpstr>Adults definition of a friend: </vt:lpstr>
      <vt:lpstr>Children’s definition of a friend: </vt:lpstr>
      <vt:lpstr>What issues do children face online?</vt:lpstr>
      <vt:lpstr>PowerPoint Presentation</vt:lpstr>
      <vt:lpstr>Grooming</vt:lpstr>
      <vt:lpstr>Grooming</vt:lpstr>
      <vt:lpstr>Grooming </vt:lpstr>
      <vt:lpstr>Cyber Bullying</vt:lpstr>
      <vt:lpstr>Cyber Bullying</vt:lpstr>
      <vt:lpstr>Sexting</vt:lpstr>
      <vt:lpstr>Sexting</vt:lpstr>
      <vt:lpstr>PowerPoint Presentation</vt:lpstr>
      <vt:lpstr>Tips for parents</vt:lpstr>
      <vt:lpstr>Tips for parents</vt:lpstr>
      <vt:lpstr>Tips for parents</vt:lpstr>
      <vt:lpstr>Tips for parents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Dorrian</dc:creator>
  <cp:lastModifiedBy>Rita Faransis</cp:lastModifiedBy>
  <cp:revision>30</cp:revision>
  <dcterms:created xsi:type="dcterms:W3CDTF">2021-01-21T16:47:33Z</dcterms:created>
  <dcterms:modified xsi:type="dcterms:W3CDTF">2023-04-21T07:18:09Z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0x010100562B0C7BAEC38A45A10FF86F3F4B0FF4</vt:lpwstr>
  </property>
</Properties>
</file>